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chemeClr val="bg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32" y="-90"/>
      </p:cViewPr>
      <p:guideLst>
        <p:guide orient="horz" pos="2160"/>
        <p:guide pos="2880"/>
      </p:guideLst>
    </p:cSldViewPr>
  </p:slide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24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AF54EC-AB53-A213-0727-9EC23B0E7C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BAABD37-4D5A-38FC-43F0-18A3715011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8803D3B-A9E1-1CC2-1BEA-778FEFAE8DA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C19CC95-EF5B-69BB-B938-A2E8A4E560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A3DF29A-C1B0-E75C-E090-4BF00A0249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370653EA-80D5-19A0-BA8D-972A7AD26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C5A18B-F477-400C-ACAE-65BFDE8CDD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FD549E-5E71-3C72-612C-4A28CDB0F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27FC1-B97B-4046-954B-C844016F747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FF8A096-76B7-E3F5-9065-05D5C391CC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5CCD91C-53CA-1D1C-8650-A2C13A48A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DFC073-D9D2-9035-779C-44882B09DF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C76D4-5AD9-4FDA-9A7B-EC3A6BBEB5E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C1EC396-E908-8E85-801A-D61E9FA7A7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9741181-1725-4338-30B9-500C59257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FDB83D-3834-27AE-C4CE-F663C15AC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05A5C-9CA4-4E26-A8CD-D9ED25B523B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19E3318-9CEC-6F19-F6B8-DF9F6E0B42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E5BFDF4-E82F-EED1-1683-45A71963C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9F39436-B3A6-B7A3-F197-9E5845DF70FE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9C382CB2-886F-EB07-BC86-869C2E9283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CD5D9AC9-7077-1498-7919-3C7A4801D6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1" name="Freeform 5">
            <a:extLst>
              <a:ext uri="{FF2B5EF4-FFF2-40B4-BE49-F238E27FC236}">
                <a16:creationId xmlns:a16="http://schemas.microsoft.com/office/drawing/2014/main" id="{4A55695B-3D13-6B31-9939-DA1C9802B98E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2" name="Group 6">
            <a:extLst>
              <a:ext uri="{FF2B5EF4-FFF2-40B4-BE49-F238E27FC236}">
                <a16:creationId xmlns:a16="http://schemas.microsoft.com/office/drawing/2014/main" id="{A9357A10-E50C-5987-7951-5AE2486527B4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B1716AE3-D1E9-0C94-E899-3B07075BB0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4" name="Group 8">
              <a:extLst>
                <a:ext uri="{FF2B5EF4-FFF2-40B4-BE49-F238E27FC236}">
                  <a16:creationId xmlns:a16="http://schemas.microsoft.com/office/drawing/2014/main" id="{B2723E92-74D8-DB35-F6D5-BA82F0F7EF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23B82B9E-5DC0-B516-485F-734163B60D3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0E3F81DD-E2F8-A6CE-450B-9BB1A26C34A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8546F76A-A155-A255-1E99-0A9B23EEDB2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22A298C5-17BB-80B8-CF5F-DBF5B133D75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D7E007C1-5C18-D411-5BB7-ECBFB0A2C60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DA0F4181-16F3-F3D1-DAE7-10D556E648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11" name="Group 15">
            <a:extLst>
              <a:ext uri="{FF2B5EF4-FFF2-40B4-BE49-F238E27FC236}">
                <a16:creationId xmlns:a16="http://schemas.microsoft.com/office/drawing/2014/main" id="{FDA259E5-7BB6-6AAD-8C37-C566AD5116C6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EC593ECC-F1B7-10B1-0208-0B2D4DC03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509FF7DE-608A-1F87-71B2-C53D6450F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4F06B124-704A-78CF-4DAC-54A8D8A59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E199D650-B46B-7206-7495-3B44832C8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04E24187-032C-1F49-89CD-364396061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DF44B017-B1F0-2E38-4E07-01A286D9A3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8" name="Rectangle 22">
            <a:extLst>
              <a:ext uri="{FF2B5EF4-FFF2-40B4-BE49-F238E27FC236}">
                <a16:creationId xmlns:a16="http://schemas.microsoft.com/office/drawing/2014/main" id="{190A8976-4708-0D51-5DAF-C78C10D3F64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19" name="Rectangle 23">
            <a:extLst>
              <a:ext uri="{FF2B5EF4-FFF2-40B4-BE49-F238E27FC236}">
                <a16:creationId xmlns:a16="http://schemas.microsoft.com/office/drawing/2014/main" id="{907E9138-9F3D-C95B-7AFC-4F20FDE6345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20" name="Rectangle 24">
            <a:extLst>
              <a:ext uri="{FF2B5EF4-FFF2-40B4-BE49-F238E27FC236}">
                <a16:creationId xmlns:a16="http://schemas.microsoft.com/office/drawing/2014/main" id="{FABB1FD8-2052-1DDA-B31E-81C9EDD0926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56E4B116-3A18-1B6E-C1A9-B0BD0AD5FF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FCC867-EFBD-4EB9-BEC9-E3504EAC82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4BDF0E1F-E156-59A4-8B45-BFE79F27A1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375B7-8017-3E62-B909-96717498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69C3B-062A-5620-8010-CF17E080A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DA18A-3773-3D2A-968D-DD39DF08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64852-A408-968D-0391-9A51BA82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7793A-0B26-739D-EF38-54E9CA2F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CC92-50BF-4E9F-978C-AE3DDEB7C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A111E-74CB-A748-DFB6-4193F28DB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8F086-3D32-79E4-9428-EEBFD1785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B74BC-052A-AF65-2659-252C6337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A7B8B-3BC4-4070-B61C-7C9C316E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15747-DC7A-7AAE-73FC-1D4FA2E5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D5D75-5BFA-4D99-85C8-C45E6B35FF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6798-B17F-8AFE-95CC-5131AD865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22592-FA7E-5D77-A286-444602C17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FBB11-761A-354F-AEB9-8D71FFA6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5F9A4-629C-597A-35A5-52633635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A2CC-2BBA-7ABC-152D-F0F41B89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548B4-46C4-423B-9A0D-3504B96B8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16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2C64-5A1D-E3CF-D308-D1C9C4E2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4D3F5-0AF3-7273-B9FE-7D7317FF6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98400-4F25-798B-E4BF-EFFCA19E5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C35D7-3322-80A6-4F1F-EB57B37B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5644-B1A5-9D19-A509-394EB3BA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5B29-78A7-4348-B1E6-388855C0C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81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A4FB0-E67F-71E6-9262-FC53ED39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C02D4-384A-08C6-0EF4-5BB0D22B8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83781E-8E36-260D-775C-B9240168B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6E34B-97BA-1FA9-59D8-36F5052F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0B7AE-582F-6575-87CE-02FD9BE6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70215-3F81-5BE0-7E1E-7C0C5856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2A409-5C6A-4378-B472-0BF6FEAD2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82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DCAD-21D1-2317-6F89-DE18D077D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BBC8E-03F9-F5BD-D154-3129D735E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C392D-85C0-1266-C433-B8B6B7A36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C8A54-CBD0-3379-2B47-CEA56FC89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F6A10-8F3A-8EE5-80B6-30D29648A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56E106-A9C8-EC2F-5040-AADF5EAB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21CE40-510C-D397-E0C9-94C08C21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AAB64B-CA33-D5EC-66A6-B54A9446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DD47-62F1-4966-82A6-6C31AC041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1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7681-58C6-FE13-6932-E68D0140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967AC-C737-08F4-D051-807927AE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FBB48-9284-7F8D-EA79-8A4EF85A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C7D50-8987-6CD5-B34D-FEBE395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D8036-EE32-440B-86D7-4F2195359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21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66647-8700-43AF-A515-A69E6054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A87469-2152-AC2C-4E62-6A9FAF48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4AE39-52D4-4A32-A10A-C3D5866A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F0135-DA2E-4D7F-8DF7-CB7D1352B2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09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5740-E19F-CD35-0467-EA54DF0B2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7B56D-97B4-C1FA-F1C3-2992A2AB2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D7437-AD36-4EFF-7E44-1BA397A5F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77C28-53CB-BED6-5BFB-96F26DA3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E7AF8-F6A7-E5ED-624E-7F66090B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3AD22-9E4A-6C52-9534-4BF0D2FE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A485-69AD-465F-9165-8D64CC09B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40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7ED1-9C36-28E0-DF6A-8D9D4FE8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C69025-94B9-2687-CE83-00C75E338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0597D-DDE0-1A46-D7A8-EC6C92AED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7AA0A-B9D8-BC6D-7AA6-FE730E1C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6EA25-55E4-DB73-A5FC-618E3C72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6E15C-EEAD-75A0-F61A-43992EC7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A068-8498-499A-B281-9611F8D6B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1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D8C57A76-FC56-DC57-0D0B-16CBD375FDE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0636F53E-F191-90A7-033E-A5E84C754C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3AB104FE-5030-10D2-7013-8002FCAF05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7" name="Freeform 5">
            <a:extLst>
              <a:ext uri="{FF2B5EF4-FFF2-40B4-BE49-F238E27FC236}">
                <a16:creationId xmlns:a16="http://schemas.microsoft.com/office/drawing/2014/main" id="{2D641D09-F5EE-641D-46A9-76A9A49EA617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8" name="Group 6">
            <a:extLst>
              <a:ext uri="{FF2B5EF4-FFF2-40B4-BE49-F238E27FC236}">
                <a16:creationId xmlns:a16="http://schemas.microsoft.com/office/drawing/2014/main" id="{9CB0B07C-54C7-75C5-F5BE-993E645759D6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992437F6-2E53-51ED-F92E-4AF70C81E91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0" name="Group 8">
              <a:extLst>
                <a:ext uri="{FF2B5EF4-FFF2-40B4-BE49-F238E27FC236}">
                  <a16:creationId xmlns:a16="http://schemas.microsoft.com/office/drawing/2014/main" id="{348A8C78-3989-1C98-6A8F-334682D55A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B3C063C8-9A1B-1D50-1961-0138E145E3E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40FA0161-8129-E772-1CFC-17E5A94C2A2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4098DD17-91AD-C915-B45A-EDC4025901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79E9F2F6-97D9-D9CB-C1E5-E0AA246CE8F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13">
                <a:extLst>
                  <a:ext uri="{FF2B5EF4-FFF2-40B4-BE49-F238E27FC236}">
                    <a16:creationId xmlns:a16="http://schemas.microsoft.com/office/drawing/2014/main" id="{A04C71A2-FA59-310C-48E3-9C925B584AF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9EAE1101-4ACA-E569-868D-FB00F41B03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7" name="Group 15">
            <a:extLst>
              <a:ext uri="{FF2B5EF4-FFF2-40B4-BE49-F238E27FC236}">
                <a16:creationId xmlns:a16="http://schemas.microsoft.com/office/drawing/2014/main" id="{4BBFAD02-8347-9C20-449C-CEA032ACA16B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AF504D9A-C887-3795-43EF-4D4158111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D85B55B4-76A1-6D8B-4E9F-B2F83174A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4795F671-8654-2535-19C2-5891F64C8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0FCD4E86-2E68-7856-0CC0-A904083AB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7747AF93-7BEE-74A8-3E96-75573F5AE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30362733-7FED-BFC7-5148-AFD60C74D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4" name="Rectangle 22">
            <a:extLst>
              <a:ext uri="{FF2B5EF4-FFF2-40B4-BE49-F238E27FC236}">
                <a16:creationId xmlns:a16="http://schemas.microsoft.com/office/drawing/2014/main" id="{002BF379-23E8-4EDE-88E7-D8256CD8F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179461E8-D6FC-3E40-7170-F75503073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7C887F10-454F-D1FC-95F5-8C3C0E9FBD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B926CE9D-1AD7-55F2-DB65-896B6B068A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3A63097A-2AA2-C10F-A281-89FDB11657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747B208-0230-4609-9C27-E4051AF042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C8C18B-7634-A8FC-0AA9-59CF693A3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981200"/>
          </a:xfrm>
        </p:spPr>
        <p:txBody>
          <a:bodyPr/>
          <a:lstStyle/>
          <a:p>
            <a:r>
              <a:rPr lang="en-US" altLang="en-US"/>
              <a:t>Multiplying Fractions with Cross Cancellation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397B0A2-0CC3-1425-C182-D42F286085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b="1" i="1"/>
              <a:t>Cross Cancellation - </a:t>
            </a:r>
            <a:r>
              <a:rPr lang="en-US" altLang="en-US" sz="2800"/>
              <a:t>dividing a numerator and a denominator by the same number</a:t>
            </a:r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7B774516-8B3F-4854-AED8-C828CB4D6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590800"/>
          <a:ext cx="1295400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295640" imgH="3934080" progId="MS_ClipArt_Gallery.2">
                  <p:embed/>
                </p:oleObj>
              </mc:Choice>
              <mc:Fallback>
                <p:oleObj name="Clip" r:id="rId4" imgW="1295640" imgH="3934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1295400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7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451A2AB-33A7-9C7C-EFA4-9A9B8F18AD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altLang="en-US" sz="3200"/>
              <a:t>Sometimes you can cross-cancel more than once.  You can cancel two times.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FAAF181-6F23-3B38-BE8A-4818396FD3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1828800"/>
            <a:ext cx="7010400" cy="4648200"/>
          </a:xfrm>
        </p:spPr>
        <p:txBody>
          <a:bodyPr/>
          <a:lstStyle/>
          <a:p>
            <a:pPr algn="l"/>
            <a:r>
              <a:rPr lang="en-US" altLang="en-US"/>
              <a:t>Step 1.  Find common factors of the numerators and denominators 3 and 15 have a common factor of 3, 6 and 10 have a common factor of 2.</a:t>
            </a:r>
          </a:p>
          <a:p>
            <a:pPr algn="l"/>
            <a:r>
              <a:rPr lang="en-US" altLang="en-US"/>
              <a:t>Step 2.  Divide the numerators and denominators by the common factors.  Write the new numbers.</a:t>
            </a:r>
          </a:p>
          <a:p>
            <a:pPr algn="l"/>
            <a:r>
              <a:rPr lang="en-US" altLang="en-US"/>
              <a:t>Step 3.  Multiply the new numerators and denominators.</a:t>
            </a:r>
          </a:p>
          <a:p>
            <a:pPr algn="l"/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1EA19E9-5CEB-95EB-AA65-75F65B6AF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altLang="en-US"/>
              <a:t>Cross Cancellation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4067CA7-D922-A72B-C5E8-884C84CDE7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800600" cy="5486400"/>
          </a:xfrm>
        </p:spPr>
        <p:txBody>
          <a:bodyPr/>
          <a:lstStyle/>
          <a:p>
            <a:r>
              <a:rPr lang="en-US" altLang="en-US" sz="2800"/>
              <a:t>Multiply </a:t>
            </a:r>
            <a:r>
              <a:rPr lang="en-US" altLang="en-US" sz="2800" u="sng"/>
              <a:t>3 </a:t>
            </a:r>
            <a:r>
              <a:rPr lang="en-US" altLang="en-US" sz="2800"/>
              <a:t>x </a:t>
            </a:r>
            <a:r>
              <a:rPr lang="en-US" altLang="en-US" sz="2800" u="sng"/>
              <a:t>1</a:t>
            </a:r>
            <a:r>
              <a:rPr lang="en-US" altLang="en-US" sz="2800"/>
              <a:t>  </a:t>
            </a:r>
          </a:p>
          <a:p>
            <a:r>
              <a:rPr lang="en-US" altLang="en-US" sz="2800"/>
              <a:t>             4    3 </a:t>
            </a:r>
          </a:p>
          <a:p>
            <a:r>
              <a:rPr lang="en-US" altLang="en-US" sz="2000"/>
              <a:t>Step 1.  Look for the same number in the numerator and denominator. 3 is in the numerator and denominator.</a:t>
            </a:r>
          </a:p>
          <a:p>
            <a:endParaRPr lang="en-US" altLang="en-US" sz="2000"/>
          </a:p>
          <a:p>
            <a:r>
              <a:rPr lang="en-US" altLang="en-US" sz="2000"/>
              <a:t>Step 2. Divide the numerator and denominator by 3.  Write the new numerator and denominator.</a:t>
            </a:r>
          </a:p>
          <a:p>
            <a:endParaRPr lang="en-US" altLang="en-US" sz="2000"/>
          </a:p>
          <a:p>
            <a:r>
              <a:rPr lang="en-US" altLang="en-US" sz="2000"/>
              <a:t>Step 3. Multiply the new numerator and denominators.</a:t>
            </a:r>
          </a:p>
          <a:p>
            <a:r>
              <a:rPr lang="en-US" altLang="en-US" sz="2000"/>
              <a:t>The Product of 3/4 times 1/3 is 1/4.</a:t>
            </a:r>
            <a:r>
              <a:rPr lang="en-US" altLang="en-US" sz="2800"/>
              <a:t>                  </a:t>
            </a:r>
          </a:p>
          <a:p>
            <a:endParaRPr lang="en-US" altLang="en-US" sz="280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3F01D8C-7A8A-7E17-8FA6-23BB6B9D339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00200"/>
            <a:ext cx="3352800" cy="4495800"/>
          </a:xfrm>
        </p:spPr>
        <p:txBody>
          <a:bodyPr/>
          <a:lstStyle/>
          <a:p>
            <a:r>
              <a:rPr lang="en-US" altLang="en-US" sz="2800"/>
              <a:t>Multiply. Use cross cancellation first. </a:t>
            </a:r>
          </a:p>
          <a:p>
            <a:r>
              <a:rPr lang="en-US" altLang="en-US" sz="2800"/>
              <a:t>1. 1/5 x 5/6</a:t>
            </a:r>
          </a:p>
          <a:p>
            <a:r>
              <a:rPr lang="en-US" altLang="en-US" sz="2800"/>
              <a:t>2. 3/8 x 1/3</a:t>
            </a:r>
          </a:p>
          <a:p>
            <a:r>
              <a:rPr lang="en-US" altLang="en-US" sz="2800"/>
              <a:t>3. 1/8 x 8/9</a:t>
            </a:r>
          </a:p>
          <a:p>
            <a:r>
              <a:rPr lang="en-US" altLang="en-US" sz="2800"/>
              <a:t>4. 4/5 x 3/4</a:t>
            </a:r>
          </a:p>
          <a:p>
            <a:endParaRPr lang="en-US" altLang="en-US" sz="2800"/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58BABDB8-FE76-4F57-9EA4-189AF781E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5181600"/>
          <a:ext cx="2057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4016520" imgH="3945240" progId="MS_ClipArt_Gallery.2">
                  <p:embed/>
                </p:oleObj>
              </mc:Choice>
              <mc:Fallback>
                <p:oleObj name="Clip" r:id="rId4" imgW="4016520" imgH="39452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81600"/>
                        <a:ext cx="20574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8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63F4E83-D5FC-8C8D-8200-1E4750247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743200"/>
          </a:xfrm>
        </p:spPr>
        <p:txBody>
          <a:bodyPr/>
          <a:lstStyle/>
          <a:p>
            <a:pPr algn="l"/>
            <a:r>
              <a:rPr lang="en-US" altLang="en-US" sz="2800"/>
              <a:t>Remember!  </a:t>
            </a:r>
            <a:br>
              <a:rPr lang="en-US" altLang="en-US" sz="2800"/>
            </a:br>
            <a:br>
              <a:rPr lang="en-US" altLang="en-US" sz="2800"/>
            </a:br>
            <a:r>
              <a:rPr lang="en-US" altLang="en-US" sz="2800"/>
              <a:t>You can use cross cancellation even when you do not see the same number in the numerator and denominator.  Look for the other common factor.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9BA900B-6D17-DE21-1AC4-12B8894D9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172200"/>
            <a:ext cx="7391400" cy="457200"/>
          </a:xfrm>
        </p:spPr>
        <p:txBody>
          <a:bodyPr/>
          <a:lstStyle/>
          <a:p>
            <a:endParaRPr lang="en-US" altLang="en-US" sz="2800"/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729A7EF2-6B6B-3316-00A0-D10791B418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00400"/>
          <a:ext cx="283527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212280" imgH="3935520" progId="MS_ClipArt_Gallery.2">
                  <p:embed/>
                </p:oleObj>
              </mc:Choice>
              <mc:Fallback>
                <p:oleObj name="Clip" r:id="rId3" imgW="3212280" imgH="39355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2835275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057251E-C868-6776-EDE4-04CD360E9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pPr algn="l"/>
            <a:r>
              <a:rPr lang="en-US" altLang="en-US" sz="3200"/>
              <a:t>Example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2BE806-1679-DDC5-96BD-24542E893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63246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Multiply  </a:t>
            </a:r>
            <a:r>
              <a:rPr lang="en-US" altLang="en-US" sz="2000" u="sng"/>
              <a:t>1</a:t>
            </a:r>
            <a:r>
              <a:rPr lang="en-US" altLang="en-US" sz="2000"/>
              <a:t> x </a:t>
            </a:r>
            <a:r>
              <a:rPr lang="en-US" altLang="en-US" sz="2000" u="sng"/>
              <a:t>4</a:t>
            </a:r>
          </a:p>
          <a:p>
            <a:r>
              <a:rPr lang="en-US" altLang="en-US" sz="2000"/>
              <a:t>                2    5</a:t>
            </a:r>
          </a:p>
          <a:p>
            <a:endParaRPr lang="en-US" altLang="en-US" sz="2000"/>
          </a:p>
          <a:p>
            <a:r>
              <a:rPr lang="en-US" altLang="en-US" sz="2000"/>
              <a:t>Step 1.   Find a common factor of a numerator and denominator.  2 and 4 have a common factor of 2.</a:t>
            </a:r>
          </a:p>
          <a:p>
            <a:endParaRPr lang="en-US" altLang="en-US" sz="2000"/>
          </a:p>
          <a:p>
            <a:r>
              <a:rPr lang="en-US" altLang="en-US" sz="2000"/>
              <a:t>Step 2.  Divide the denominator 2 and the numerator 4 by the common factor.  Write the new numerator and denominator.</a:t>
            </a:r>
          </a:p>
          <a:p>
            <a:endParaRPr lang="en-US" altLang="en-US" sz="2000"/>
          </a:p>
          <a:p>
            <a:r>
              <a:rPr lang="en-US" altLang="en-US" sz="2000"/>
              <a:t>Step 3.  Multiply the new numerators and denominators.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8A901AB3-0708-BF75-335A-86C637BD0B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28600"/>
          <a:ext cx="25146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5154120" imgH="3928680" progId="MS_ClipArt_Gallery.2">
                  <p:embed/>
                </p:oleObj>
              </mc:Choice>
              <mc:Fallback>
                <p:oleObj name="Clip" r:id="rId3" imgW="5154120" imgH="39286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8600"/>
                        <a:ext cx="25146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59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CCA267F-41B5-663D-A221-166D98760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477000" cy="5486400"/>
          </a:xfrm>
        </p:spPr>
        <p:txBody>
          <a:bodyPr/>
          <a:lstStyle/>
          <a:p>
            <a:pPr algn="l"/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 i="1">
                <a:latin typeface="Andalus" pitchFamily="2" charset="-78"/>
              </a:rPr>
              <a:t>Sometimes you can cross-cancel more than once.  You can cancel two times.</a:t>
            </a:r>
            <a:br>
              <a:rPr lang="en-US" altLang="en-US" sz="2400" i="1">
                <a:latin typeface="Andalus" pitchFamily="2" charset="-78"/>
              </a:rPr>
            </a:br>
            <a:br>
              <a:rPr lang="en-US" altLang="en-US" sz="2400"/>
            </a:br>
            <a:r>
              <a:rPr lang="en-US" altLang="en-US" sz="2400"/>
              <a:t> </a:t>
            </a:r>
            <a:r>
              <a:rPr lang="en-US" altLang="en-US" sz="2000"/>
              <a:t>Step 1.  Find common factors of the numerators and denominators 3 and 15 have a common factor of 3, 6 and 10 have a common factor of 2.</a:t>
            </a:r>
            <a:br>
              <a:rPr lang="en-US" altLang="en-US" sz="2000"/>
            </a:br>
            <a:br>
              <a:rPr lang="en-US" altLang="en-US" sz="2000"/>
            </a:br>
            <a:r>
              <a:rPr lang="en-US" altLang="en-US" sz="2000"/>
              <a:t>Step 2.  Divide the numerators and denominators by the common factors.  Write the new numbers.</a:t>
            </a:r>
            <a:br>
              <a:rPr lang="en-US" altLang="en-US" sz="2000"/>
            </a:br>
            <a:br>
              <a:rPr lang="en-US" altLang="en-US" sz="2000"/>
            </a:br>
            <a:r>
              <a:rPr lang="en-US" altLang="en-US" sz="2000"/>
              <a:t>Step 3.  Multiply the new numerators and denominators. </a:t>
            </a:r>
            <a:br>
              <a:rPr lang="en-US" altLang="en-US" sz="2000"/>
            </a:br>
            <a:endParaRPr lang="en-US" altLang="en-US" sz="2400"/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9BD5E495-0F00-26C6-42B1-4417F8838E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685800"/>
          <a:ext cx="18288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218480" imgH="3951360" progId="MS_ClipArt_Gallery.2">
                  <p:embed/>
                </p:oleObj>
              </mc:Choice>
              <mc:Fallback>
                <p:oleObj name="Clip" r:id="rId2" imgW="4218480" imgH="395136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85800"/>
                        <a:ext cx="18288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3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 Top.pot</Template>
  <TotalTime>116</TotalTime>
  <Words>367</Words>
  <Application>Microsoft Office PowerPoint</Application>
  <PresentationFormat>On-screen Show (4:3)</PresentationFormat>
  <Paragraphs>34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Wingdings</vt:lpstr>
      <vt:lpstr>Andalus</vt:lpstr>
      <vt:lpstr>Mountain Top</vt:lpstr>
      <vt:lpstr>Microsoft Clip Gallery</vt:lpstr>
      <vt:lpstr>Multiplying Fractions with Cross Cancellation</vt:lpstr>
      <vt:lpstr>Sometimes you can cross-cancel more than once.  You can cancel two times.</vt:lpstr>
      <vt:lpstr>Cross Cancellation </vt:lpstr>
      <vt:lpstr>Remember!    You can use cross cancellation even when you do not see the same number in the numerator and denominator.  Look for the other common factor.</vt:lpstr>
      <vt:lpstr>Example</vt:lpstr>
      <vt:lpstr>  Sometimes you can cross-cancel more than once.  You can cancel two times.   Step 1.  Find common factors of the numerators and denominators 3 and 15 have a common factor of 3, 6 and 10 have a common factor of 2.  Step 2.  Divide the numerators and denominators by the common factors.  Write the new numbers.  Step 3.  Multiply the new numerators and denominators.  </vt:lpstr>
    </vt:vector>
  </TitlesOfParts>
  <Company>Petersburg Public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Fractions with Cross Cancellation</dc:title>
  <dc:creator>emerlina binuya</dc:creator>
  <cp:lastModifiedBy>Nayan GRIFFITHS</cp:lastModifiedBy>
  <cp:revision>17</cp:revision>
  <dcterms:created xsi:type="dcterms:W3CDTF">2006-10-05T16:38:09Z</dcterms:created>
  <dcterms:modified xsi:type="dcterms:W3CDTF">2023-03-11T12:02:24Z</dcterms:modified>
</cp:coreProperties>
</file>